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6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7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3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4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1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4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7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5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0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06466-B075-4028-A68A-3FE699D9C31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BE7E9-2016-4455-B2FE-8C7A63DA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4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5,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06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public is angry or frightened, and</a:t>
            </a:r>
          </a:p>
          <a:p>
            <a:r>
              <a:rPr lang="en-US" dirty="0" smtClean="0"/>
              <a:t>They don’t trust the messenger</a:t>
            </a:r>
          </a:p>
          <a:p>
            <a:r>
              <a:rPr lang="en-US" dirty="0" smtClean="0"/>
              <a:t>Special communications techniques are required</a:t>
            </a:r>
          </a:p>
          <a:p>
            <a:r>
              <a:rPr lang="en-US" dirty="0" smtClean="0"/>
              <a:t>Often called “risk communications.”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6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92" y="2033516"/>
            <a:ext cx="11582989" cy="4094329"/>
          </a:xfrm>
        </p:spPr>
      </p:pic>
    </p:spTree>
    <p:extLst>
      <p:ext uri="{BB962C8B-B14F-4D97-AF65-F5344CB8AC3E}">
        <p14:creationId xmlns:p14="http://schemas.microsoft.com/office/powerpoint/2010/main" val="36111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= Hazard + Outrage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(Sandman’s nomenclature) </a:t>
            </a:r>
          </a:p>
          <a:p>
            <a:r>
              <a:rPr lang="en-US" dirty="0" smtClean="0"/>
              <a:t>Risk, the danger the public perceives</a:t>
            </a:r>
          </a:p>
          <a:p>
            <a:r>
              <a:rPr lang="en-US" dirty="0" smtClean="0"/>
              <a:t>Hazard, the danger you compute</a:t>
            </a:r>
          </a:p>
          <a:p>
            <a:r>
              <a:rPr lang="en-US" dirty="0" smtClean="0"/>
              <a:t>Outrage?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429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Sandman’s Outrage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43" y="1246854"/>
            <a:ext cx="6906025" cy="5611146"/>
          </a:xfrm>
        </p:spPr>
      </p:pic>
    </p:spTree>
    <p:extLst>
      <p:ext uri="{BB962C8B-B14F-4D97-AF65-F5344CB8AC3E}">
        <p14:creationId xmlns:p14="http://schemas.microsoft.com/office/powerpoint/2010/main" val="213518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112" y="174760"/>
            <a:ext cx="7391044" cy="68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8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dealing with the public, what they are upset about may not relate to your computations. </a:t>
            </a:r>
          </a:p>
          <a:p>
            <a:r>
              <a:rPr lang="en-US" dirty="0"/>
              <a:t>Do not try to explain to the public why they are </a:t>
            </a:r>
            <a:r>
              <a:rPr lang="en-US" dirty="0" smtClean="0"/>
              <a:t>wrong.</a:t>
            </a:r>
            <a:endParaRPr lang="en-US" dirty="0"/>
          </a:p>
          <a:p>
            <a:r>
              <a:rPr lang="en-US" dirty="0" smtClean="0"/>
              <a:t>Try to determine the source of their outrage</a:t>
            </a:r>
          </a:p>
          <a:p>
            <a:r>
              <a:rPr lang="en-US" dirty="0" smtClean="0"/>
              <a:t>Work on the outrage, not your computations</a:t>
            </a:r>
          </a:p>
          <a:p>
            <a:r>
              <a:rPr lang="en-US" dirty="0" smtClean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0627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91b4cd3e-4444-43fb-ad94-0964ca380f08"/>
  <p:tag name="WASPOLLED" val="B74C3787B3374E389F2AD70A089EF1A5"/>
  <p:tag name="TPVERSION" val="8"/>
  <p:tag name="TPFULLVERSION" val="8.2.6.7"/>
  <p:tag name="PPTVERSION" val="16"/>
  <p:tag name="TPOS" val="2"/>
  <p:tag name="TPLASTSAVEVERSION" val="6.2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110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Class 16</vt:lpstr>
      <vt:lpstr>Risk Communications</vt:lpstr>
      <vt:lpstr>PowerPoint Presentation</vt:lpstr>
      <vt:lpstr>Risk = Hazard + Outrage</vt:lpstr>
      <vt:lpstr>Sandman’s Outrage</vt:lpstr>
      <vt:lpstr>PowerPoint Presentation</vt:lpstr>
      <vt:lpstr>Take Home Ideas</vt:lpstr>
    </vt:vector>
  </TitlesOfParts>
  <Company>University of Alaska Fairbanks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17</dc:title>
  <dc:creator>Bob</dc:creator>
  <cp:lastModifiedBy>Bob</cp:lastModifiedBy>
  <cp:revision>16</cp:revision>
  <dcterms:created xsi:type="dcterms:W3CDTF">2019-03-19T01:29:33Z</dcterms:created>
  <dcterms:modified xsi:type="dcterms:W3CDTF">2020-05-02T19:17:08Z</dcterms:modified>
</cp:coreProperties>
</file>